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4" r:id="rId4"/>
    <p:sldId id="275" r:id="rId5"/>
    <p:sldId id="262" r:id="rId6"/>
    <p:sldId id="276" r:id="rId7"/>
    <p:sldId id="27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1 – Niveau 2B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228238" y="2045544"/>
            <a:ext cx="7735523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mon panier, j’ai 45 fruits : des figues, 10 châtaignes et 15 pommes. Combien y a-t-il de figues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195581" y="2045544"/>
            <a:ext cx="7800838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mon panier, j’ai 66 fruits : des figues, 23 châtaignes et 33 pommes. Combien y a-t-il de figues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668458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210909" y="2045544"/>
            <a:ext cx="7770181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mon panier, j’ai 75 fruits : des figues, 27 châtaignes et 38 pommes. Combien y a-t-il de figues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972986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28647" y="1583879"/>
            <a:ext cx="10134705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mon panier, j’ai ramassé des plumes. Il y a d’abord 20 plumes qui s’envolent, puis encore 12. Il en reste maintenant 10. Combien y avait-il de plumes dans mon panier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28647" y="1583879"/>
            <a:ext cx="10134705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Dans mon panier, j’ai ramassé des plumes. Il y a d’abord 8 plumes qui s’envolent, puis encore 14. Il en reste maintenant 12. Combien y avait-il de plumes dans mon panier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114332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28647" y="1583879"/>
            <a:ext cx="10134705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mon panier, j’ai ramassé des plumes. Il y a 10 d’abord plumes qui s’envolent, puis encore 9. Il en reste maintenant 9. Combien y avait-il de plumes dans mon panier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6689518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230</Words>
  <Application>Microsoft Office PowerPoint</Application>
  <PresentationFormat>Grand écran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12</cp:revision>
  <dcterms:created xsi:type="dcterms:W3CDTF">2023-11-24T11:21:07Z</dcterms:created>
  <dcterms:modified xsi:type="dcterms:W3CDTF">2024-10-31T16:56:36Z</dcterms:modified>
</cp:coreProperties>
</file>